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66"/>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t="19" b="19"/>
          <a:stretch/>
        </p:blipFill>
        <p:spPr>
          <a:xfrm>
            <a:off x="3164700" y="837274"/>
            <a:ext cx="5980172" cy="430526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dirty="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dirty="0">
                <a:latin typeface="Montserrat Light" panose="00000400000000000000"/>
                <a:ea typeface="Montserrat Light" panose="00000400000000000000"/>
                <a:cs typeface="Montserrat Light" panose="00000400000000000000"/>
                <a:sym typeface="Montserrat Light" panose="00000400000000000000"/>
              </a:rPr>
            </a:br>
            <a:r>
              <a:rPr lang="es-ES" sz="1200" dirty="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dirty="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dirty="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dirty="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dirty="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dirty="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dirty="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dirty="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dirty="0">
                <a:latin typeface="Montserrat" panose="02000505000000020004"/>
                <a:ea typeface="Montserrat" panose="02000505000000020004"/>
                <a:cs typeface="Montserrat" panose="02000505000000020004"/>
                <a:sym typeface="Montserrat" panose="02000505000000020004"/>
              </a:rPr>
              <a:t>Nota: </a:t>
            </a:r>
            <a:r>
              <a:rPr lang="es-ES" sz="900" dirty="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dirty="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dirty="0">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dirty="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pic>
        <p:nvPicPr>
          <p:cNvPr id="215" name="Google Shape;215;p35"/>
          <p:cNvPicPr preferRelativeResize="0"/>
          <p:nvPr/>
        </p:nvPicPr>
        <p:blipFill rotWithShape="1">
          <a:blip r:embed="rId3">
            <a:alphaModFix/>
          </a:blip>
          <a:srcRect t="19" b="19"/>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"210602COVID19MEXICOTOT"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l="9" r="9"/>
          <a:stretch/>
        </p:blipFill>
        <p:spPr>
          <a:xfrm>
            <a:off x="3164624" y="836200"/>
            <a:ext cx="5979372" cy="430730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2021-08-06T21:43:23Z</dcterms:modified>
</cp:coreProperties>
</file>