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1" name="Google Shape;31;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4" name="Google Shape;34;p5"/>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803"/>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lang="en" sz="1100" b="0" i="0" u="none" strike="noStrike" cap="none">
                <a:solidFill>
                  <a:schemeClr val="dk1"/>
                </a:solidFill>
                <a:latin typeface="Montserrat"/>
                <a:ea typeface="Montserrat"/>
                <a:cs typeface="Montserrat"/>
                <a:sym typeface="Montserrat"/>
              </a:rPr>
              <a:t>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lang="en" sz="1100" b="0" i="0" u="none" strike="noStrike" cap="non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lang="en" sz="1100" b="0" i="0" u="none" strike="noStrike" cap="none">
                <a:solidFill>
                  <a:schemeClr val="dk1"/>
                </a:solidFill>
                <a:latin typeface="Montserrat"/>
                <a:ea typeface="Montserrat"/>
                <a:cs typeface="Montserrat"/>
                <a:sym typeface="Montserrat"/>
              </a:rPr>
              <a:t>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lang="en" sz="1100" b="0" i="0" u="none" strike="noStrike" cap="none">
                <a:solidFill>
                  <a:schemeClr val="dk1"/>
                </a:solidFill>
                <a:latin typeface="Montserrat"/>
                <a:ea typeface="Montserrat"/>
                <a:cs typeface="Montserrat"/>
                <a:sym typeface="Montserrat"/>
              </a:rPr>
              <a:t>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lang="en" sz="1100" b="0" i="0" u="none" strike="noStrike" cap="non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lang="en" sz="1100" b="0" i="0" u="none" strike="noStrike" cap="non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lang="en" sz="1100" b="0" i="0" u="none" strike="noStrike" cap="none">
                <a:solidFill>
                  <a:schemeClr val="dk1"/>
                </a:solidFill>
                <a:latin typeface="Montserrat"/>
                <a:ea typeface="Montserrat"/>
                <a:cs typeface="Montserrat"/>
                <a:sym typeface="Montserrat"/>
              </a:rPr>
              <a:t>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lang="en" sz="1000" b="0" i="0" u="none" strike="noStrike" cap="none">
                <a:solidFill>
                  <a:schemeClr val="dk1"/>
                </a:solidFill>
                <a:latin typeface="Montserrat"/>
                <a:ea typeface="Montserrat"/>
                <a:cs typeface="Montserrat"/>
                <a:sym typeface="Montserrat"/>
              </a:rPr>
              <a:t>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lang="en" sz="1200" b="0" i="0" u="none" strike="noStrike" cap="non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lang="en" sz="1000" b="0" i="0" u="none" strike="noStrike" cap="none">
                <a:solidFill>
                  <a:schemeClr val="dk1"/>
                </a:solidFill>
                <a:latin typeface="Montserrat"/>
                <a:ea typeface="Montserrat"/>
                <a:cs typeface="Montserrat"/>
                <a:sym typeface="Montserrat"/>
              </a:rPr>
              <a:t>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II</a:t>
            </a:r>
            <a:endParaRPr sz="2600" i="0" u="none" strike="noStrike" cap="non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lang="en" sz="1000" b="0" i="0" u="none" strike="noStrike" cap="non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lang="en" sz="1000" b="0" i="0" u="none" strike="noStrike" cap="none">
                <a:solidFill>
                  <a:schemeClr val="dk1"/>
                </a:solidFill>
                <a:latin typeface="Montserrat"/>
                <a:ea typeface="Montserrat"/>
                <a:cs typeface="Montserrat"/>
                <a:sym typeface="Montserrat"/>
              </a:rPr>
              <a:t>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lang="en" sz="1100" b="0" i="0" u="none" strike="noStrike" cap="non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lang="en" sz="1100" b="0" i="0" u="none" strike="noStrike" cap="non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evolución</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lang="en" sz="1100" b="0" i="0" u="none" strike="noStrike" cap="non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lang="en" sz="1100" b="0" i="0" u="none" strike="noStrike" cap="non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lang="en" sz="1100" b="0" i="0" u="none" strike="noStrike" cap="none">
                <a:solidFill>
                  <a:schemeClr val="dk1"/>
                </a:solidFill>
                <a:latin typeface="Montserrat"/>
                <a:ea typeface="Montserrat"/>
                <a:cs typeface="Montserrat"/>
                <a:sym typeface="Montserrat"/>
              </a:rPr>
              <a:t>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a:stretch/>
        </p:blipFill>
        <p:spPr>
          <a:xfrm>
            <a:off x="3164700" y="837274"/>
            <a:ext cx="5980172" cy="4305261"/>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a:stretch/>
        </p:blipFill>
        <p:spPr>
          <a:xfrm>
            <a:off x="3163825" y="836456"/>
            <a:ext cx="5980170" cy="4307007"/>
          </a:xfrm>
          <a:prstGeom prst="rect">
            <a:avLst/>
          </a:prstGeom>
          <a:noFill/>
          <a:ln>
            <a:noFill/>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dirty="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dirty="0">
                <a:latin typeface="Montserrat Light" panose="00000400000000000000"/>
                <a:ea typeface="Montserrat Light" panose="00000400000000000000"/>
                <a:cs typeface="Montserrat Light" panose="00000400000000000000"/>
                <a:sym typeface="Montserrat Light" panose="00000400000000000000"/>
              </a:rPr>
            </a:br>
            <a:r>
              <a:rPr lang="es-ES" sz="1200" dirty="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dirty="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dirty="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dirty="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dirty="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dirty="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dirty="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dirty="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dirty="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dirty="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dirty="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dirty="0">
                <a:latin typeface="Montserrat" panose="02000505000000020004"/>
                <a:ea typeface="Montserrat" panose="02000505000000020004"/>
                <a:cs typeface="Montserrat" panose="02000505000000020004"/>
                <a:sym typeface="Montserrat" panose="02000505000000020004"/>
              </a:rPr>
              <a:t>Nota: </a:t>
            </a:r>
            <a:r>
              <a:rPr lang="es-ES" sz="900" dirty="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dirty="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dirty="0">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dirty="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p>
        </p:txBody>
      </p:sp>
      <p:pic>
        <p:nvPicPr>
          <p:cNvPr id="215" name="Google Shape;215;p35"/>
          <p:cNvPicPr preferRelativeResize="0"/>
          <p:nvPr/>
        </p:nvPicPr>
        <p:blipFill rotWithShape="1">
          <a:blip r:embed="rId3">
            <a:alphaModFix/>
          </a:blip>
          <a:srcRect/>
          <a:stretch/>
        </p:blipFill>
        <p:spPr>
          <a:xfrm>
            <a:off x="3164700" y="837256"/>
            <a:ext cx="5980172" cy="43052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"210623COVID19MEXICOTOT"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a:t>
            </a:r>
            <a:endParaRPr sz="2600" i="0" u="none" strike="noStrike" cap="none">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lang="en" sz="1100" b="0" i="0" u="none" strike="noStrike" cap="non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lang="en" sz="1100" b="0" i="0" u="none" strike="noStrike" cap="non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lang="en" sz="1100" b="0" i="0" u="none" strike="noStrike" cap="none">
                <a:solidFill>
                  <a:schemeClr val="dk1"/>
                </a:solidFill>
                <a:latin typeface="Montserrat"/>
                <a:ea typeface="Montserrat"/>
                <a:cs typeface="Montserrat"/>
                <a:sym typeface="Montserrat"/>
              </a:rPr>
              <a:t>.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lang="en" sz="1100" b="0" i="0" u="none" strike="noStrike" cap="non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lang="en" sz="1100" b="0" i="0" u="none" strike="noStrike" cap="non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l="9" r="9"/>
          <a:stretch/>
        </p:blipFill>
        <p:spPr>
          <a:xfrm>
            <a:off x="3164624" y="836200"/>
            <a:ext cx="5979372" cy="4307302"/>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respuesta hospitalaria y</a:t>
            </a:r>
            <a:r>
              <a:rPr lang="en" sz="1100">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10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1960</Words>
  <Application>Microsoft Office PowerPoint</Application>
  <PresentationFormat>Presentación en pantalla (16:9)</PresentationFormat>
  <Paragraphs>253</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2</cp:revision>
  <dcterms:modified xsi:type="dcterms:W3CDTF">2021-08-06T21:41:24Z</dcterms:modified>
</cp:coreProperties>
</file>