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5f52124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e5f521247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a:ea typeface="Montserrat"/>
                <a:cs typeface="Montserrat"/>
                <a:sym typeface="Montserrat"/>
              </a:rPr>
              <a:t>Tiempo de atención hospitalaria ante Covid-19 </a:t>
            </a:r>
            <a:endParaRPr sz="3600" b="0" i="0" u="none" strike="noStrike" cap="none">
              <a:solidFill>
                <a:srgbClr val="99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3 - </a:t>
            </a:r>
            <a:r>
              <a:rPr lang="en" sz="1200">
                <a:solidFill>
                  <a:schemeClr val="dk1"/>
                </a:solidFill>
                <a:latin typeface="Montserrat"/>
                <a:ea typeface="Montserrat"/>
                <a:cs typeface="Montserrat"/>
                <a:sym typeface="Montserrat"/>
              </a:rPr>
              <a:t>PERIODO DE ATENCIÓN RECUPERADOS HOSPITALIZADOS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cortes naturales)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3 - </a:t>
            </a:r>
            <a:r>
              <a:rPr lang="en" sz="1200">
                <a:solidFill>
                  <a:schemeClr val="dk1"/>
                </a:solidFill>
                <a:latin typeface="Montserrat"/>
                <a:ea typeface="Montserrat"/>
                <a:cs typeface="Montserrat"/>
                <a:sym typeface="Montserrat"/>
              </a:rPr>
              <a:t>PERIODO DE ATENCIÓN RECUPERADOS HOSPITALIZADOS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cuantiles)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4 - </a:t>
            </a:r>
            <a:r>
              <a:rPr lang="en" sz="1200">
                <a:solidFill>
                  <a:schemeClr val="dk1"/>
                </a:solidFill>
                <a:latin typeface="Montserrat"/>
                <a:ea typeface="Montserrat"/>
                <a:cs typeface="Montserrat"/>
                <a:sym typeface="Montserrat"/>
              </a:rPr>
              <a:t>PERIODO DE ATENCIÓN DEFUNCIONES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cortes naturales)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4 - </a:t>
            </a:r>
            <a:r>
              <a:rPr lang="en" sz="1200">
                <a:solidFill>
                  <a:schemeClr val="dk1"/>
                </a:solidFill>
                <a:latin typeface="Montserrat"/>
                <a:ea typeface="Montserrat"/>
                <a:cs typeface="Montserrat"/>
                <a:sym typeface="Montserrat"/>
              </a:rPr>
              <a:t>PERIODO DE ATENCIÓN DEFUNCIONES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cuantiles)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5 - </a:t>
            </a:r>
            <a:r>
              <a:rPr lang="en" sz="1200">
                <a:solidFill>
                  <a:schemeClr val="dk1"/>
                </a:solidFill>
                <a:latin typeface="Montserrat"/>
                <a:ea typeface="Montserrat"/>
                <a:cs typeface="Montserrat"/>
                <a:sym typeface="Montserrat"/>
              </a:rPr>
              <a:t>ENTREGA DE RESULTADOS RECUPERADOS HOSPITALIZADOS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cortes naturales)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5 - </a:t>
            </a:r>
            <a:r>
              <a:rPr lang="en" sz="1200">
                <a:solidFill>
                  <a:schemeClr val="dk1"/>
                </a:solidFill>
                <a:latin typeface="Montserrat"/>
                <a:ea typeface="Montserrat"/>
                <a:cs typeface="Montserrat"/>
                <a:sym typeface="Montserrat"/>
              </a:rPr>
              <a:t>ENTREGA DE RESULTADOS RECUPERADOS HOSPITALIZADOS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cuantiles)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6 - </a:t>
            </a:r>
            <a:r>
              <a:rPr lang="en" sz="1200">
                <a:solidFill>
                  <a:schemeClr val="dk1"/>
                </a:solidFill>
                <a:latin typeface="Montserrat"/>
                <a:ea typeface="Montserrat"/>
                <a:cs typeface="Montserrat"/>
                <a:sym typeface="Montserrat"/>
              </a:rPr>
              <a:t>ENTREGA DE RESULTADOS </a:t>
            </a:r>
            <a:r>
              <a:rPr lang="en" sz="1200" b="0" i="0" u="none" strike="noStrike" cap="none">
                <a:solidFill>
                  <a:schemeClr val="dk1"/>
                </a:solidFill>
                <a:latin typeface="Montserrat"/>
                <a:ea typeface="Montserrat"/>
                <a:cs typeface="Montserrat"/>
                <a:sym typeface="Montserrat"/>
              </a:rPr>
              <a:t>DEFUNCI</a:t>
            </a:r>
            <a:r>
              <a:rPr lang="en" sz="1200">
                <a:solidFill>
                  <a:schemeClr val="dk1"/>
                </a:solidFill>
                <a:latin typeface="Montserrat"/>
                <a:ea typeface="Montserrat"/>
                <a:cs typeface="Montserrat"/>
                <a:sym typeface="Montserrat"/>
              </a:rPr>
              <a:t>ONES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cortes naturales)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6 - </a:t>
            </a:r>
            <a:r>
              <a:rPr lang="en" sz="1200">
                <a:solidFill>
                  <a:schemeClr val="dk1"/>
                </a:solidFill>
                <a:latin typeface="Montserrat"/>
                <a:ea typeface="Montserrat"/>
                <a:cs typeface="Montserrat"/>
                <a:sym typeface="Montserrat"/>
              </a:rPr>
              <a:t>ENTREGA DE RESULTADOS DEFUNCIONES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(escala: cuantiles)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RESPUESTA HOSPITALARIA AMBULATORIOS </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(Personas positivas a COVID-19 </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 hospitalizadas)</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a:ea typeface="Montserrat"/>
                <a:cs typeface="Montserrat"/>
                <a:sym typeface="Montserrat"/>
              </a:rPr>
              <a:t>Datos acumulados</a:t>
            </a:r>
            <a:r>
              <a:rPr lang="en" sz="1000" b="0" i="0" u="none" strike="noStrike" cap="none">
                <a:solidFill>
                  <a:schemeClr val="dk1"/>
                </a:solidFill>
                <a:latin typeface="Montserrat"/>
                <a:ea typeface="Montserrat"/>
                <a:cs typeface="Montserrat"/>
                <a:sym typeface="Montserrat"/>
              </a:rPr>
              <a:t> </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RESPUESTA HOSPITALARIA AMBULATORIOS </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(Personas positivas a COVID-19 </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 hospitalizadas) </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a:ea typeface="Montserrat"/>
                <a:cs typeface="Montserrat"/>
                <a:sym typeface="Montserrat"/>
              </a:rPr>
              <a:t>Datos por semana epidemiológica</a:t>
            </a: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a:stretch/>
        </p:blipFill>
        <p:spPr>
          <a:xfrm>
            <a:off x="3164700" y="837274"/>
            <a:ext cx="5980172" cy="4305261"/>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RESPUESTA HOSPITALARIA </a:t>
            </a:r>
            <a:br>
              <a:rPr lang="en" sz="1200" b="0" i="0" u="none" strike="noStrike" cap="none">
                <a:solidFill>
                  <a:schemeClr val="dk1"/>
                </a:solidFill>
                <a:latin typeface="Montserrat"/>
                <a:ea typeface="Montserrat"/>
                <a:cs typeface="Montserrat"/>
                <a:sym typeface="Montserrat"/>
              </a:rPr>
            </a:br>
            <a:r>
              <a:rPr lang="en" sz="1200" b="0" i="0" u="none" strike="noStrike" cap="none">
                <a:solidFill>
                  <a:schemeClr val="dk1"/>
                </a:solidFill>
                <a:latin typeface="Montserrat"/>
                <a:ea typeface="Montserrat"/>
                <a:cs typeface="Montserrat"/>
                <a:sym typeface="Montserrat"/>
              </a:rPr>
              <a:t>NO AMBULATORIOS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(Personas positivas a COVID-19 </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hospitalizadas)</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a:ea typeface="Montserrat"/>
                <a:cs typeface="Montserrat"/>
                <a:sym typeface="Montserrat"/>
              </a:rPr>
              <a:t>Datos acumulados</a:t>
            </a: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a:ea typeface="Montserrat"/>
                <a:cs typeface="Montserrat"/>
                <a:sym typeface="Montserrat"/>
              </a:rPr>
              <a:t>RESPUESTA HOSPITALARIA </a:t>
            </a:r>
            <a:br>
              <a:rPr lang="en" sz="1200" b="0" i="0" u="none" strike="noStrike" cap="none">
                <a:solidFill>
                  <a:schemeClr val="dk1"/>
                </a:solidFill>
                <a:latin typeface="Montserrat"/>
                <a:ea typeface="Montserrat"/>
                <a:cs typeface="Montserrat"/>
                <a:sym typeface="Montserrat"/>
              </a:rPr>
            </a:br>
            <a:r>
              <a:rPr lang="en" sz="1200" b="0" i="0" u="none" strike="noStrike" cap="none">
                <a:solidFill>
                  <a:schemeClr val="dk1"/>
                </a:solidFill>
                <a:latin typeface="Montserrat"/>
                <a:ea typeface="Montserrat"/>
                <a:cs typeface="Montserrat"/>
                <a:sym typeface="Montserrat"/>
              </a:rPr>
              <a:t>NO AMBULATORIOS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(Personas positivas a COVID-19 </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hospitalizadas)</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a:ea typeface="Montserrat"/>
                <a:cs typeface="Montserrat"/>
                <a:sym typeface="Montserrat"/>
              </a:rPr>
              <a:t>Datos por semana epidemiológica</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800"/>
              <a:buFont typeface="Arial"/>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800"/>
              <a:buFont typeface="Arial"/>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a:stretch/>
        </p:blipFill>
        <p:spPr>
          <a:xfrm>
            <a:off x="3164700" y="837256"/>
            <a:ext cx="5980172"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"210721COVID19MEXICOTOT"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a:ea typeface="Montserrat"/>
                <a:cs typeface="Montserrat"/>
                <a:sym typeface="Montserrat"/>
              </a:rPr>
              <a:t>1 - ACCESIBILIDAD HOSPITALARIA</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(escala: cortes naturales)</a:t>
            </a: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a:ea typeface="Montserrat"/>
              <a:cs typeface="Montserrat"/>
              <a:sym typeface="Montserrat"/>
            </a:endParaRPr>
          </a:p>
        </p:txBody>
      </p:sp>
      <p:pic>
        <p:nvPicPr>
          <p:cNvPr id="119" name="Google Shape;119;p19"/>
          <p:cNvPicPr preferRelativeResize="0"/>
          <p:nvPr/>
        </p:nvPicPr>
        <p:blipFill rotWithShape="1">
          <a:blip r:embed="rId3">
            <a:alphaModFix/>
          </a:blip>
          <a:srcRect l="9" r="9"/>
          <a:stretch/>
        </p:blipFill>
        <p:spPr>
          <a:xfrm>
            <a:off x="3164624" y="836200"/>
            <a:ext cx="5979372" cy="4307302"/>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a:ea typeface="Montserrat"/>
                <a:cs typeface="Montserrat"/>
                <a:sym typeface="Montserrat"/>
              </a:rPr>
              <a:t>1 - ACCESIBILIDAD HOSPITALARIA</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(escala: </a:t>
            </a:r>
            <a:r>
              <a:rPr lang="en" sz="1000" b="0" i="0" u="none" strike="noStrike" cap="none">
                <a:solidFill>
                  <a:schemeClr val="dk1"/>
                </a:solidFill>
                <a:latin typeface="Montserrat"/>
                <a:ea typeface="Montserrat"/>
                <a:cs typeface="Montserrat"/>
                <a:sym typeface="Montserrat"/>
              </a:rPr>
              <a:t>cuantiles</a:t>
            </a:r>
            <a:r>
              <a:rPr lang="en" sz="1000" b="0" i="0" u="none" strike="noStrike" cap="none">
                <a:solidFill>
                  <a:srgbClr val="000000"/>
                </a:solidFill>
                <a:latin typeface="Montserrat"/>
                <a:ea typeface="Montserrat"/>
                <a:cs typeface="Montserrat"/>
                <a:sym typeface="Montserrat"/>
              </a:rPr>
              <a:t>)</a:t>
            </a: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a:ea typeface="Montserrat"/>
                <a:cs typeface="Montserrat"/>
                <a:sym typeface="Montserrat"/>
              </a:rPr>
              <a:t>2 - RESPUESTA HOSPITALARIA</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a:ea typeface="Montserrat"/>
                <a:cs typeface="Montserrat"/>
                <a:sym typeface="Montserrat"/>
              </a:rPr>
              <a:t>(escala: cortes naturales)</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a:ea typeface="Montserrat"/>
                <a:cs typeface="Montserrat"/>
                <a:sym typeface="Montserrat"/>
              </a:rPr>
              <a:t>2 - RESPUESTA HOSPITALARIA</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a:ea typeface="Montserrat"/>
                <a:cs typeface="Montserrat"/>
                <a:sym typeface="Montserrat"/>
              </a:rPr>
              <a:t>(escala: </a:t>
            </a:r>
            <a:r>
              <a:rPr lang="en" sz="1000">
                <a:solidFill>
                  <a:schemeClr val="dk1"/>
                </a:solidFill>
                <a:latin typeface="Montserrat"/>
                <a:ea typeface="Montserrat"/>
                <a:cs typeface="Montserrat"/>
                <a:sym typeface="Montserrat"/>
              </a:rPr>
              <a:t>cuantiles</a:t>
            </a:r>
            <a:r>
              <a:rPr lang="en" sz="1000" b="0" i="0" u="none" strike="noStrike" cap="none">
                <a:solidFill>
                  <a:schemeClr val="dk1"/>
                </a:solidFill>
                <a:latin typeface="Montserrat"/>
                <a:ea typeface="Montserrat"/>
                <a:cs typeface="Montserrat"/>
                <a:sym typeface="Montserrat"/>
              </a:rPr>
              <a:t>)</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Presentación en pantalla (16:9)</PresentationFormat>
  <Paragraphs>254</Paragraphs>
  <Slides>22</Slides>
  <Notes>22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22</vt:i4>
      </vt:variant>
    </vt:vector>
  </HeadingPairs>
  <TitlesOfParts>
    <vt:vector size="25" baseType="lpstr">
      <vt:lpstr>Arial</vt:lpstr>
      <vt:lpstr>Montserrat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2021-08-06T23:28:06Z</dcterms:modified>
</cp:coreProperties>
</file>